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ontserrat" panose="020B0604020202020204" charset="-52"/>
      <p:regular r:id="rId14"/>
    </p:embeddedFont>
    <p:embeddedFont>
      <p:font typeface="Heebo Light" panose="020B0604020202020204" charset="-79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4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5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Интеграционное тестирование микросервисов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Краткий обзор подходов и ролей моков при проверке взаимодействий между сервисами — для разработчиков и тестировщиков микросервисных систем.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4101"/>
            <a:ext cx="86421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Практические рекомендации для CI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41238"/>
            <a:ext cx="130428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Изолируйте интеграционные тесты с моками — гарантируйте предсказуемость результатов.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Запускайте интеграционные тесты отдельно от быстрых юнитов (параллельно в CI).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Используйте проверку вызовов (assert_called) для важных контрактов.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Добавляйте тесты на негативные сценарии: ошибки сети, таймауты, некорректный JSON.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32698"/>
            <a:ext cx="7570946" cy="1067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выводы и следующие шаги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808914" y="1965062"/>
            <a:ext cx="480298" cy="48029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6596" y="2041565"/>
            <a:ext cx="320159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67683" y="2074902"/>
            <a:ext cx="287321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Фокус на контрактах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67683" y="2529007"/>
            <a:ext cx="6889790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Проверяйте схемы и заголовки — это уменьшает регрессии при деплое.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82435" y="3520440"/>
            <a:ext cx="480298" cy="48029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6596" y="3633788"/>
            <a:ext cx="320159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67683" y="3667125"/>
            <a:ext cx="440257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Используйте моки осмысленно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67683" y="4121229"/>
            <a:ext cx="6889790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Моки ускоряют тесты и позволяют моделировать ошибки, но не заменяют периодические интеграционные прогонки с реальными системами.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86526" y="5489963"/>
            <a:ext cx="480298" cy="48029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6596" y="5557480"/>
            <a:ext cx="320159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67683" y="5590818"/>
            <a:ext cx="302049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Автоматизируйте в CI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67683" y="6044922"/>
            <a:ext cx="6889790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Выделите интеграционные тесты и прогоняйте их в стабильном окружении с контролируемыми моками.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86527" y="6933843"/>
            <a:ext cx="7570946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Рекомендация: внедрить mock-service + набор контракт-тестов в ближайшем спринте и прогнать регрессию перед релизом.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4793"/>
            <a:ext cx="109791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Что проверяет интеграционное тестирование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96193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96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Границы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8678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Контракты запрос/ответ, заголовки, коды статусов и схемы JSON.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96193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196364"/>
            <a:ext cx="3129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Очереди сообщений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68678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Проверка публикации/подписки, сериализации и гарантии доставки (Kafka/RabbitMQ).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96193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196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с БД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68678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Согласованность транзакций и схем при межсервисном доступе к данным.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56071"/>
            <a:ext cx="49328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Цели и ограничения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763208"/>
            <a:ext cx="7556421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Обнаружить несоответствия форматов и контрактов между сервисами.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Проверить поведение в условиях сетевых сбоев и таймаутов.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 заменяет энд-то-энд в реальном окружении — дополняет его.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239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моков в интеграционных тестах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165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Моки эмулируют внешние сервисы, очереди или API, позволяя тестировать взаимодействия без реальных зависимостей. Это снижает 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флаки</a:t>
            </a:r>
            <a:r>
              <a:rPr lang="ru-RU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(нестабильные тесты)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 ускоряет 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</a:t>
            </a:r>
            <a:r>
              <a:rPr lang="ru-RU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(непрерывную интеграцию)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60369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1E0C4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18922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14385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Тема акцента: использовать моки, когда реальный сервис нестабилен, далёк или платный.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805113"/>
            <a:ext cx="74915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Типы подходов к мокированию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598902"/>
            <a:ext cx="828413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Встроенные библиотеки — локальные моки в тестовом фреймворке (пример: 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JavaScript</a:t>
            </a:r>
            <a:r>
              <a:rPr lang="ru-RU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- 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sinon)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Сервисные моки — отдельный mock-service, перехватывающий запросы по 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URL</a:t>
            </a:r>
            <a:r>
              <a:rPr lang="ru-RU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(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 + express</a:t>
            </a:r>
            <a:r>
              <a:rPr lang="ru-RU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Виртуализация — полная эмуляция окружения (service virtualization)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93790" y="1900118"/>
            <a:ext cx="7682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Конкретная польза моков</a:t>
            </a:r>
            <a:endParaRPr lang="en-US" sz="4450" dirty="0"/>
          </a:p>
        </p:txBody>
      </p:sp>
      <p:sp>
        <p:nvSpPr>
          <p:cNvPr id="6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2"/>
          <p:cNvSpPr/>
          <p:nvPr/>
        </p:nvSpPr>
        <p:spPr>
          <a:xfrm>
            <a:off x="801410" y="307014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029653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Проблема без моков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375077" y="32138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Решение с моками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6691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Результат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801410" y="372046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29653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Зависимость от 5+ сервисов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75077" y="38641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Тестируем 1 сервис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16691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Изоляция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801410" y="437078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1029653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Тест 30сек → CI 30мин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375077" y="45144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Тест 50мс → CI 1мин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716691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Скорость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801410" y="502110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1029653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Флаки от сети/БД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5375077" y="51648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100% стабильность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716691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Надёжность</a:t>
            </a:r>
            <a:endParaRPr lang="en-US" sz="1750" dirty="0"/>
          </a:p>
        </p:txBody>
      </p:sp>
      <p:sp>
        <p:nvSpPr>
          <p:cNvPr id="23" name="Shape 18"/>
          <p:cNvSpPr/>
          <p:nvPr/>
        </p:nvSpPr>
        <p:spPr>
          <a:xfrm>
            <a:off x="801410" y="567142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1029653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Нельзя тестить ночью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5375077" y="58151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Работает 24/7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716691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Доступность</a:t>
            </a:r>
            <a:endParaRPr lang="en-US" sz="17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0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436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Пример: тест отправки данных (схема)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984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Сервис A → HTTP POST → Мок-сервер (возвращает 200 + JSON) → Сервис A обрабатывает ответ и выполняет последующие действия.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794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Моки проверяют не только код ответа, но и корректность тела, заголовков и количество вызовов.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1303258"/>
            <a:ext cx="10142696" cy="46420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010178" y="4659523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Assert Results</a:t>
            </a:r>
            <a:endParaRPr lang="en-US" sz="2300" dirty="0"/>
          </a:p>
        </p:txBody>
      </p:sp>
      <p:sp>
        <p:nvSpPr>
          <p:cNvPr id="6" name="Text 1"/>
          <p:cNvSpPr/>
          <p:nvPr/>
        </p:nvSpPr>
        <p:spPr>
          <a:xfrm>
            <a:off x="7610329" y="4659523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Mock 200 JSON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5223523" y="4659523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POST</a:t>
            </a:r>
            <a:endParaRPr lang="en-US" sz="2300" dirty="0"/>
          </a:p>
        </p:txBody>
      </p:sp>
      <p:sp>
        <p:nvSpPr>
          <p:cNvPr id="10" name="Text 3"/>
          <p:cNvSpPr/>
          <p:nvPr/>
        </p:nvSpPr>
        <p:spPr>
          <a:xfrm>
            <a:off x="2784546" y="4842936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Mock</a:t>
            </a:r>
            <a:endParaRPr lang="en-US" sz="2300" dirty="0"/>
          </a:p>
        </p:txBody>
      </p:sp>
      <p:sp>
        <p:nvSpPr>
          <p:cNvPr id="11" name="Text 4"/>
          <p:cNvSpPr/>
          <p:nvPr/>
        </p:nvSpPr>
        <p:spPr>
          <a:xfrm>
            <a:off x="793790" y="62004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Диаграмма показывает упрощённый поток теста отправки данных: настройка мока, выполнение запроса, ответ, проверки (ассерт).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29301"/>
            <a:ext cx="7473077" cy="4170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02867" y="945118"/>
            <a:ext cx="4241244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Моки vs Стабы — когда что использовать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9602867" y="2682716"/>
            <a:ext cx="4241244" cy="2197537"/>
          </a:xfrm>
          <a:prstGeom prst="roundRect">
            <a:avLst>
              <a:gd name="adj" fmla="val 390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9800" y="290964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Мок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29800" y="3412212"/>
            <a:ext cx="3787378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Контролируемый объект, позволяет проверять вызовы, аргументы и последовательность. Подходит для тестов взаимодействий.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602867" y="5063966"/>
            <a:ext cx="4241244" cy="2197537"/>
          </a:xfrm>
          <a:prstGeom prst="roundRect">
            <a:avLst>
              <a:gd name="adj" fmla="val 390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9800" y="52908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Стаб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829800" y="5793462"/>
            <a:ext cx="3787378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Простая заглушка, возвращает фиксированные данные без проверок. Используется для ускорения успешных сценариев.</a:t>
            </a:r>
            <a:endParaRPr lang="en-US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821265" y="7669161"/>
            <a:ext cx="1730477" cy="48178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484</Words>
  <Application>Microsoft Office PowerPoint</Application>
  <PresentationFormat>Произвольный</PresentationFormat>
  <Paragraphs>76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Heebo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Александра</cp:lastModifiedBy>
  <cp:revision>10</cp:revision>
  <dcterms:created xsi:type="dcterms:W3CDTF">2026-02-18T07:55:40Z</dcterms:created>
  <dcterms:modified xsi:type="dcterms:W3CDTF">2026-02-20T16:04:04Z</dcterms:modified>
</cp:coreProperties>
</file>